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8C4E0749-8E46-4316-A80B-B236EC032938}"/>
    <pc:docChg chg="custSel modSld">
      <pc:chgData name="Narelle Wheaton" userId="6e1b2b30-480e-4f91-806b-6735d5b9e446" providerId="ADAL" clId="{8C4E0749-8E46-4316-A80B-B236EC032938}" dt="2023-08-05T06:18:31.401" v="27" actId="1076"/>
      <pc:docMkLst>
        <pc:docMk/>
      </pc:docMkLst>
      <pc:sldChg chg="modSp mod">
        <pc:chgData name="Narelle Wheaton" userId="6e1b2b30-480e-4f91-806b-6735d5b9e446" providerId="ADAL" clId="{8C4E0749-8E46-4316-A80B-B236EC032938}" dt="2023-08-05T06:17:16.331" v="15" actId="404"/>
        <pc:sldMkLst>
          <pc:docMk/>
          <pc:sldMk cId="699880096" sldId="256"/>
        </pc:sldMkLst>
        <pc:spChg chg="mod">
          <ac:chgData name="Narelle Wheaton" userId="6e1b2b30-480e-4f91-806b-6735d5b9e446" providerId="ADAL" clId="{8C4E0749-8E46-4316-A80B-B236EC032938}" dt="2023-08-05T06:17:16.331" v="15" actId="404"/>
          <ac:spMkLst>
            <pc:docMk/>
            <pc:sldMk cId="699880096" sldId="256"/>
            <ac:spMk id="3" creationId="{71E956BC-EF6B-44A5-9709-27057FF8EF8D}"/>
          </ac:spMkLst>
        </pc:spChg>
      </pc:sldChg>
      <pc:sldChg chg="addSp modSp mod">
        <pc:chgData name="Narelle Wheaton" userId="6e1b2b30-480e-4f91-806b-6735d5b9e446" providerId="ADAL" clId="{8C4E0749-8E46-4316-A80B-B236EC032938}" dt="2023-08-05T06:18:31.401" v="27" actId="1076"/>
        <pc:sldMkLst>
          <pc:docMk/>
          <pc:sldMk cId="755771242" sldId="263"/>
        </pc:sldMkLst>
        <pc:spChg chg="mod">
          <ac:chgData name="Narelle Wheaton" userId="6e1b2b30-480e-4f91-806b-6735d5b9e446" providerId="ADAL" clId="{8C4E0749-8E46-4316-A80B-B236EC032938}" dt="2023-08-05T06:17:26.422" v="16" actId="1076"/>
          <ac:spMkLst>
            <pc:docMk/>
            <pc:sldMk cId="755771242" sldId="263"/>
            <ac:spMk id="3" creationId="{71E956BC-EF6B-44A5-9709-27057FF8EF8D}"/>
          </ac:spMkLst>
        </pc:spChg>
        <pc:spChg chg="add mod">
          <ac:chgData name="Narelle Wheaton" userId="6e1b2b30-480e-4f91-806b-6735d5b9e446" providerId="ADAL" clId="{8C4E0749-8E46-4316-A80B-B236EC032938}" dt="2023-08-05T06:18:31.401" v="27" actId="1076"/>
          <ac:spMkLst>
            <pc:docMk/>
            <pc:sldMk cId="755771242" sldId="263"/>
            <ac:spMk id="4" creationId="{DF717439-F858-9925-39B9-4004F636958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76D554-EB97-4D40-BE1D-DCB3073827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A96933-3521-4777-B99B-4D11981EB1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BD836D-BAE5-4B57-91F4-BB26A188AC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DB38-78B6-405A-96A6-1E5160A8330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575933-1011-4D84-BE01-28EF8B860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1FEEFB-62A0-4A69-9FC1-33439107B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E765D-AE1E-456A-B2A5-AE6365493A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1860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FF437-75BC-4D0C-BFA2-A03A4C335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0D19B3-535A-453E-8466-F5AEC8E392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B271C9-80C4-4F36-B057-3EF735D6F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DB38-78B6-405A-96A6-1E5160A8330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CD7DF2-B16A-488D-AF52-DE796E1F8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CB40FF-794B-496A-A39A-F1B3F223F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E765D-AE1E-456A-B2A5-AE6365493A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0980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A3B001-B9C0-4350-8B99-8EB475FC88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41E8BC-BE82-4F93-988B-2B153A1545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81A826-102C-46D8-884F-7918B14B6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DB38-78B6-405A-96A6-1E5160A8330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D36617-195A-4366-8FCC-11A9AB91A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FE0DE6-EB8D-477A-9B40-684404B03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E765D-AE1E-456A-B2A5-AE6365493A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1008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AF6BC-EB28-4F21-BBC6-93AEA0B57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949B3F-5297-431F-9BBC-5A036A9499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5BD54-8A09-4DB3-84AD-F8291E408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DB38-78B6-405A-96A6-1E5160A8330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7DA960-BA01-450D-9EE6-1B12082A8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373C37-6B2A-4FCD-A1C3-25093193D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E765D-AE1E-456A-B2A5-AE6365493A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6245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A7D0E-2638-4646-B3CE-087FA27C8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E383B6-E75A-412D-B552-5DB47C7ED1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EB65F-1D65-4A02-B962-94E086FF0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DB38-78B6-405A-96A6-1E5160A8330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3D51A9-EF68-452F-98A8-BE6C14933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863B15-F010-4D14-AB80-A85A46DD2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E765D-AE1E-456A-B2A5-AE6365493A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133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DD26D5-B9E0-4362-93A8-0CBC57245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A0510A-9E29-4E9D-9427-EE98E9A2A9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29FB92-2AF7-48F1-BE7F-2D8183E0C4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386769-9C2F-439E-ACDE-CCFF6545E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DB38-78B6-405A-96A6-1E5160A8330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CB9FEC-9628-4657-94EF-3A5AC2F0E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70A852-A645-421F-A7C6-D7221638D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E765D-AE1E-456A-B2A5-AE6365493A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06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7A235F-2C70-4176-8A1D-57B47D626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05E7-000D-48BD-98CD-584785BAE4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9B13A5-0458-4814-A547-59E878E93C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0821F7-905A-48A5-831A-A0A88776C1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D3F96C-B88C-42F3-9ECE-204955BBB7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80B6358-D7A5-4176-8CB2-73DB5FE1F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DB38-78B6-405A-96A6-1E5160A8330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D6405F-C771-40D7-89F3-6F11814CF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DA3DCC-F61C-456D-8D47-551A27218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E765D-AE1E-456A-B2A5-AE6365493A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035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ED8D92-C2A2-4F78-830C-3B4921FDE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6E904A-7C8B-4695-BDFA-7C9100AFE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DB38-78B6-405A-96A6-1E5160A8330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7D9E5C-C1C8-4436-8671-4626B5612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A7BE78-2423-454D-A4F5-A5A93AB95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E765D-AE1E-456A-B2A5-AE6365493A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363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B2C787-D996-4445-9D2B-0C8A7E906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DB38-78B6-405A-96A6-1E5160A8330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030853-8352-4DD3-B21F-CE1E65BB5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60A5E7-A323-4651-928F-10FA3EAE9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E765D-AE1E-456A-B2A5-AE6365493A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038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C31E1-7B22-44A7-89C5-3A46BC8A9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F5C8A0-0B8E-4FB7-B138-CD2B164CA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F07605-062F-4D0A-8717-1BE0F6BF6D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8F0960-7C1C-4656-A2AD-60BA43547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DB38-78B6-405A-96A6-1E5160A8330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A32923-BA46-4F62-AF5C-2EE42A78F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F06072-E88F-43B1-BBB5-EE4B496B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E765D-AE1E-456A-B2A5-AE6365493A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3616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4F98CC-4B5B-48B6-A2AC-74FDC8B36D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2EBC23-C57C-4492-8B9F-E89A1FC848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DE8172-688E-44D1-BBB1-86FE9DD344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D7EB68-3AEA-44D6-BFA2-BE31994B6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DB38-78B6-405A-96A6-1E5160A8330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43411C-B487-444C-B28D-5EC4FC627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AAF589-093F-4184-84C7-279D515FD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E765D-AE1E-456A-B2A5-AE6365493A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9972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6EC74D-D0DC-44FA-B41D-62E19E09E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2C63CF-341E-4D9F-9045-D83EC966B4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C601C6-7C6A-4F23-ABE5-9F91B11BB9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C5DB38-78B6-405A-96A6-1E5160A83300}" type="datetimeFigureOut">
              <a:rPr lang="en-AU" smtClean="0"/>
              <a:t>5/08/2023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056392-82FD-43F8-B4AB-47116C1E9A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455311-B1F0-4194-AD76-92371731FE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E765D-AE1E-456A-B2A5-AE6365493A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5648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1E956BC-EF6B-44A5-9709-27057FF8EF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7938"/>
            <a:ext cx="9144000" cy="3322382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'Tis religion that can give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the light in the light</a:t>
            </a:r>
          </a:p>
          <a:p>
            <a:r>
              <a:rPr lang="en-AU" sz="4000" dirty="0">
                <a:solidFill>
                  <a:schemeClr val="bg1"/>
                </a:solidFill>
              </a:rPr>
              <a:t>Sweetest pleasures while we live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the light of God</a:t>
            </a:r>
          </a:p>
        </p:txBody>
      </p:sp>
    </p:spTree>
    <p:extLst>
      <p:ext uri="{BB962C8B-B14F-4D97-AF65-F5344CB8AC3E}">
        <p14:creationId xmlns:p14="http://schemas.microsoft.com/office/powerpoint/2010/main" val="699880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1E956BC-EF6B-44A5-9709-27057FF8EF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39788"/>
            <a:ext cx="9144000" cy="3260787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let us walk in the light</a:t>
            </a:r>
          </a:p>
          <a:p>
            <a:r>
              <a:rPr lang="en-AU" sz="4000" dirty="0">
                <a:solidFill>
                  <a:schemeClr val="bg1"/>
                </a:solidFill>
              </a:rPr>
              <a:t>Walk in the light</a:t>
            </a:r>
          </a:p>
          <a:p>
            <a:r>
              <a:rPr lang="en-AU" sz="4000" dirty="0">
                <a:solidFill>
                  <a:schemeClr val="bg1"/>
                </a:solidFill>
              </a:rPr>
              <a:t>Let us walk in the light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the light of God</a:t>
            </a:r>
          </a:p>
        </p:txBody>
      </p:sp>
    </p:spTree>
    <p:extLst>
      <p:ext uri="{BB962C8B-B14F-4D97-AF65-F5344CB8AC3E}">
        <p14:creationId xmlns:p14="http://schemas.microsoft.com/office/powerpoint/2010/main" val="495099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1E956BC-EF6B-44A5-9709-27057FF8EF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20763"/>
            <a:ext cx="9144000" cy="3279837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2</a:t>
            </a:r>
          </a:p>
          <a:p>
            <a:r>
              <a:rPr lang="en-AU" sz="4000" dirty="0" err="1">
                <a:solidFill>
                  <a:schemeClr val="bg1"/>
                </a:solidFill>
              </a:rPr>
              <a:t>'Tis</a:t>
            </a:r>
            <a:r>
              <a:rPr lang="en-AU" sz="4000" dirty="0">
                <a:solidFill>
                  <a:schemeClr val="bg1"/>
                </a:solidFill>
              </a:rPr>
              <a:t> religion must supply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the light in the light</a:t>
            </a:r>
          </a:p>
          <a:p>
            <a:r>
              <a:rPr lang="en-AU" sz="4000" dirty="0">
                <a:solidFill>
                  <a:schemeClr val="bg1"/>
                </a:solidFill>
              </a:rPr>
              <a:t>Solid comfort when we die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the light of God</a:t>
            </a:r>
          </a:p>
        </p:txBody>
      </p:sp>
    </p:spTree>
    <p:extLst>
      <p:ext uri="{BB962C8B-B14F-4D97-AF65-F5344CB8AC3E}">
        <p14:creationId xmlns:p14="http://schemas.microsoft.com/office/powerpoint/2010/main" val="33943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1E956BC-EF6B-44A5-9709-27057FF8EF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39788"/>
            <a:ext cx="9144000" cy="3260787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let us walk in the light</a:t>
            </a:r>
          </a:p>
          <a:p>
            <a:r>
              <a:rPr lang="en-AU" sz="4000" dirty="0">
                <a:solidFill>
                  <a:schemeClr val="bg1"/>
                </a:solidFill>
              </a:rPr>
              <a:t>Walk in the light</a:t>
            </a:r>
          </a:p>
          <a:p>
            <a:r>
              <a:rPr lang="en-AU" sz="4000" dirty="0">
                <a:solidFill>
                  <a:schemeClr val="bg1"/>
                </a:solidFill>
              </a:rPr>
              <a:t>Let us walk in the light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the light of God</a:t>
            </a:r>
          </a:p>
        </p:txBody>
      </p:sp>
    </p:spTree>
    <p:extLst>
      <p:ext uri="{BB962C8B-B14F-4D97-AF65-F5344CB8AC3E}">
        <p14:creationId xmlns:p14="http://schemas.microsoft.com/office/powerpoint/2010/main" val="1225130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1E956BC-EF6B-44A5-9709-27057FF8EF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58788"/>
            <a:ext cx="9144000" cy="3432237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3</a:t>
            </a:r>
          </a:p>
          <a:p>
            <a:r>
              <a:rPr lang="en-AU" sz="4000" dirty="0">
                <a:solidFill>
                  <a:schemeClr val="bg1"/>
                </a:solidFill>
              </a:rPr>
              <a:t>After death its joys shall be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the light in the light</a:t>
            </a:r>
          </a:p>
          <a:p>
            <a:r>
              <a:rPr lang="en-AU" sz="4000" dirty="0">
                <a:solidFill>
                  <a:schemeClr val="bg1"/>
                </a:solidFill>
              </a:rPr>
              <a:t>Lasting as eternity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the light of God</a:t>
            </a:r>
          </a:p>
        </p:txBody>
      </p:sp>
    </p:spTree>
    <p:extLst>
      <p:ext uri="{BB962C8B-B14F-4D97-AF65-F5344CB8AC3E}">
        <p14:creationId xmlns:p14="http://schemas.microsoft.com/office/powerpoint/2010/main" val="3578174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1E956BC-EF6B-44A5-9709-27057FF8EF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39788"/>
            <a:ext cx="9144000" cy="3260787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let us walk in the light</a:t>
            </a:r>
          </a:p>
          <a:p>
            <a:r>
              <a:rPr lang="en-AU" sz="4000" dirty="0">
                <a:solidFill>
                  <a:schemeClr val="bg1"/>
                </a:solidFill>
              </a:rPr>
              <a:t>Walk in the light</a:t>
            </a:r>
          </a:p>
          <a:p>
            <a:r>
              <a:rPr lang="en-AU" sz="4000" dirty="0">
                <a:solidFill>
                  <a:schemeClr val="bg1"/>
                </a:solidFill>
              </a:rPr>
              <a:t>Let us walk in the light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the light of God</a:t>
            </a:r>
          </a:p>
        </p:txBody>
      </p:sp>
    </p:spTree>
    <p:extLst>
      <p:ext uri="{BB962C8B-B14F-4D97-AF65-F5344CB8AC3E}">
        <p14:creationId xmlns:p14="http://schemas.microsoft.com/office/powerpoint/2010/main" val="11516068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1E956BC-EF6B-44A5-9709-27057FF8EF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06463"/>
            <a:ext cx="9144000" cy="3241737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4</a:t>
            </a:r>
          </a:p>
          <a:p>
            <a:r>
              <a:rPr lang="en-AU" sz="4000" dirty="0">
                <a:solidFill>
                  <a:schemeClr val="bg1"/>
                </a:solidFill>
              </a:rPr>
              <a:t>Be the living God my friend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the light in the light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Then my bliss shall never end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the light of God</a:t>
            </a:r>
          </a:p>
        </p:txBody>
      </p:sp>
    </p:spTree>
    <p:extLst>
      <p:ext uri="{BB962C8B-B14F-4D97-AF65-F5344CB8AC3E}">
        <p14:creationId xmlns:p14="http://schemas.microsoft.com/office/powerpoint/2010/main" val="19701769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1E956BC-EF6B-44A5-9709-27057FF8EF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8606"/>
            <a:ext cx="9144000" cy="3260787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let us walk in the light</a:t>
            </a:r>
          </a:p>
          <a:p>
            <a:r>
              <a:rPr lang="en-AU" sz="4000" dirty="0">
                <a:solidFill>
                  <a:schemeClr val="bg1"/>
                </a:solidFill>
              </a:rPr>
              <a:t>Walk in the light</a:t>
            </a:r>
          </a:p>
          <a:p>
            <a:r>
              <a:rPr lang="en-AU" sz="4000" dirty="0">
                <a:solidFill>
                  <a:schemeClr val="bg1"/>
                </a:solidFill>
              </a:rPr>
              <a:t>Let us walk in the light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the light of God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717439-F858-9925-39B9-4004F6369581}"/>
              </a:ext>
            </a:extLst>
          </p:cNvPr>
          <p:cNvSpPr txBox="1"/>
          <p:nvPr/>
        </p:nvSpPr>
        <p:spPr>
          <a:xfrm>
            <a:off x="335280" y="5833517"/>
            <a:ext cx="609600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CCLI Song # 3404272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John Rippon | Mary Masters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Public Domain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For use solely with the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SongSelect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® </a:t>
            </a:r>
            <a:r>
              <a:rPr lang="en-US" sz="900" b="0" i="0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. All rights reserved. </a:t>
            </a:r>
            <a:r>
              <a:rPr lang="en-US" sz="900" b="0" i="0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900" b="0" i="0" dirty="0">
              <a:solidFill>
                <a:schemeClr val="bg1"/>
              </a:solidFill>
              <a:effectLst/>
              <a:latin typeface="Source Sans Pro" panose="020B0503030403020204" pitchFamily="34" charset="0"/>
            </a:endParaRP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CCLI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Licence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7557712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218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Source Sans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2022-02-24T05:50:14Z</dcterms:created>
  <dcterms:modified xsi:type="dcterms:W3CDTF">2023-08-05T06:18:38Z</dcterms:modified>
</cp:coreProperties>
</file>